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257" r:id="rId3"/>
    <p:sldId id="279" r:id="rId4"/>
    <p:sldId id="260" r:id="rId5"/>
    <p:sldId id="280" r:id="rId6"/>
    <p:sldId id="269" r:id="rId7"/>
    <p:sldId id="266" r:id="rId8"/>
    <p:sldId id="265" r:id="rId9"/>
    <p:sldId id="275" r:id="rId10"/>
    <p:sldId id="274" r:id="rId11"/>
    <p:sldId id="264" r:id="rId12"/>
    <p:sldId id="263" r:id="rId13"/>
    <p:sldId id="277" r:id="rId14"/>
    <p:sldId id="276" r:id="rId15"/>
    <p:sldId id="270" r:id="rId16"/>
    <p:sldId id="273" r:id="rId17"/>
    <p:sldId id="272" r:id="rId18"/>
    <p:sldId id="281" r:id="rId19"/>
    <p:sldId id="271" r:id="rId20"/>
    <p:sldId id="262" r:id="rId21"/>
    <p:sldId id="282" r:id="rId22"/>
    <p:sldId id="261" r:id="rId23"/>
    <p:sldId id="278" r:id="rId24"/>
    <p:sldId id="2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6D85"/>
    <a:srgbClr val="65A969"/>
    <a:srgbClr val="FCE385"/>
    <a:srgbClr val="E2758F"/>
    <a:srgbClr val="91A9C4"/>
    <a:srgbClr val="466188"/>
    <a:srgbClr val="4B6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248D3-4EE5-4071-A150-1B8F5CC893C3}" v="29" dt="2022-10-10T07:07:34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6"/>
    <p:restoredTop sz="94618"/>
  </p:normalViewPr>
  <p:slideViewPr>
    <p:cSldViewPr snapToGrid="0" snapToObjects="1">
      <p:cViewPr varScale="1">
        <p:scale>
          <a:sx n="106" d="100"/>
          <a:sy n="106" d="100"/>
        </p:scale>
        <p:origin x="9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lan Schoeman" userId="f77b7596-3180-49f9-baab-e5abb4b40554" providerId="ADAL" clId="{BED248D3-4EE5-4071-A150-1B8F5CC893C3}"/>
    <pc:docChg chg="undo custSel modSld">
      <pc:chgData name="Dylan Schoeman" userId="f77b7596-3180-49f9-baab-e5abb4b40554" providerId="ADAL" clId="{BED248D3-4EE5-4071-A150-1B8F5CC893C3}" dt="2022-10-10T07:01:00.922" v="235" actId="207"/>
      <pc:docMkLst>
        <pc:docMk/>
      </pc:docMkLst>
      <pc:sldChg chg="modSp mod">
        <pc:chgData name="Dylan Schoeman" userId="f77b7596-3180-49f9-baab-e5abb4b40554" providerId="ADAL" clId="{BED248D3-4EE5-4071-A150-1B8F5CC893C3}" dt="2022-10-10T06:24:15.915" v="26" actId="1076"/>
        <pc:sldMkLst>
          <pc:docMk/>
          <pc:sldMk cId="4053792790" sldId="257"/>
        </pc:sldMkLst>
        <pc:picChg chg="mod">
          <ac:chgData name="Dylan Schoeman" userId="f77b7596-3180-49f9-baab-e5abb4b40554" providerId="ADAL" clId="{BED248D3-4EE5-4071-A150-1B8F5CC893C3}" dt="2022-10-10T06:24:10.275" v="25" actId="14100"/>
          <ac:picMkLst>
            <pc:docMk/>
            <pc:sldMk cId="4053792790" sldId="257"/>
            <ac:picMk id="17" creationId="{167C409F-3A8C-4ED2-B19E-26267DEA63C7}"/>
          </ac:picMkLst>
        </pc:picChg>
        <pc:picChg chg="mod">
          <ac:chgData name="Dylan Schoeman" userId="f77b7596-3180-49f9-baab-e5abb4b40554" providerId="ADAL" clId="{BED248D3-4EE5-4071-A150-1B8F5CC893C3}" dt="2022-10-10T06:24:15.915" v="26" actId="1076"/>
          <ac:picMkLst>
            <pc:docMk/>
            <pc:sldMk cId="4053792790" sldId="257"/>
            <ac:picMk id="21" creationId="{16B38636-2A7C-4BE5-9871-2EF5751717BF}"/>
          </ac:picMkLst>
        </pc:picChg>
      </pc:sldChg>
      <pc:sldChg chg="modSp mod">
        <pc:chgData name="Dylan Schoeman" userId="f77b7596-3180-49f9-baab-e5abb4b40554" providerId="ADAL" clId="{BED248D3-4EE5-4071-A150-1B8F5CC893C3}" dt="2022-10-10T07:01:00.922" v="235" actId="207"/>
        <pc:sldMkLst>
          <pc:docMk/>
          <pc:sldMk cId="1930620230" sldId="258"/>
        </pc:sldMkLst>
        <pc:spChg chg="mod">
          <ac:chgData name="Dylan Schoeman" userId="f77b7596-3180-49f9-baab-e5abb4b40554" providerId="ADAL" clId="{BED248D3-4EE5-4071-A150-1B8F5CC893C3}" dt="2022-10-10T07:01:00.922" v="235" actId="207"/>
          <ac:spMkLst>
            <pc:docMk/>
            <pc:sldMk cId="1930620230" sldId="258"/>
            <ac:spMk id="5" creationId="{D2DA08E5-70A5-D047-9FF7-4546D5B57626}"/>
          </ac:spMkLst>
        </pc:spChg>
        <pc:picChg chg="mod ord">
          <ac:chgData name="Dylan Schoeman" userId="f77b7596-3180-49f9-baab-e5abb4b40554" providerId="ADAL" clId="{BED248D3-4EE5-4071-A150-1B8F5CC893C3}" dt="2022-10-10T06:22:36.594" v="21" actId="14826"/>
          <ac:picMkLst>
            <pc:docMk/>
            <pc:sldMk cId="1930620230" sldId="258"/>
            <ac:picMk id="4" creationId="{C93B8765-1B6D-471F-8412-8B007DC3539E}"/>
          </ac:picMkLst>
        </pc:picChg>
      </pc:sldChg>
      <pc:sldChg chg="modSp mod">
        <pc:chgData name="Dylan Schoeman" userId="f77b7596-3180-49f9-baab-e5abb4b40554" providerId="ADAL" clId="{BED248D3-4EE5-4071-A150-1B8F5CC893C3}" dt="2022-10-10T06:18:55.197" v="5" actId="207"/>
        <pc:sldMkLst>
          <pc:docMk/>
          <pc:sldMk cId="3420188840" sldId="259"/>
        </pc:sldMkLst>
        <pc:spChg chg="mod">
          <ac:chgData name="Dylan Schoeman" userId="f77b7596-3180-49f9-baab-e5abb4b40554" providerId="ADAL" clId="{BED248D3-4EE5-4071-A150-1B8F5CC893C3}" dt="2022-10-10T06:18:55.197" v="5" actId="207"/>
          <ac:spMkLst>
            <pc:docMk/>
            <pc:sldMk cId="3420188840" sldId="259"/>
            <ac:spMk id="3" creationId="{E5C120C0-56DB-554D-B230-EBEF92205FCE}"/>
          </ac:spMkLst>
        </pc:spChg>
        <pc:picChg chg="mod">
          <ac:chgData name="Dylan Schoeman" userId="f77b7596-3180-49f9-baab-e5abb4b40554" providerId="ADAL" clId="{BED248D3-4EE5-4071-A150-1B8F5CC893C3}" dt="2022-10-10T06:18:08.740" v="2" actId="14826"/>
          <ac:picMkLst>
            <pc:docMk/>
            <pc:sldMk cId="3420188840" sldId="259"/>
            <ac:picMk id="8" creationId="{AD0C9256-46DC-674C-9EF6-F8BD100AB61E}"/>
          </ac:picMkLst>
        </pc:picChg>
      </pc:sldChg>
      <pc:sldChg chg="modSp mod">
        <pc:chgData name="Dylan Schoeman" userId="f77b7596-3180-49f9-baab-e5abb4b40554" providerId="ADAL" clId="{BED248D3-4EE5-4071-A150-1B8F5CC893C3}" dt="2022-10-10T06:28:45.993" v="32" actId="20577"/>
        <pc:sldMkLst>
          <pc:docMk/>
          <pc:sldMk cId="3884634082" sldId="260"/>
        </pc:sldMkLst>
        <pc:spChg chg="mod">
          <ac:chgData name="Dylan Schoeman" userId="f77b7596-3180-49f9-baab-e5abb4b40554" providerId="ADAL" clId="{BED248D3-4EE5-4071-A150-1B8F5CC893C3}" dt="2022-10-10T06:28:45.993" v="32" actId="20577"/>
          <ac:spMkLst>
            <pc:docMk/>
            <pc:sldMk cId="3884634082" sldId="260"/>
            <ac:spMk id="5" creationId="{AE7CD884-1652-D44A-B03B-951359A10BEE}"/>
          </ac:spMkLst>
        </pc:spChg>
      </pc:sldChg>
      <pc:sldChg chg="modSp mod">
        <pc:chgData name="Dylan Schoeman" userId="f77b7596-3180-49f9-baab-e5abb4b40554" providerId="ADAL" clId="{BED248D3-4EE5-4071-A150-1B8F5CC893C3}" dt="2022-10-10T06:59:38.439" v="232" actId="20577"/>
        <pc:sldMkLst>
          <pc:docMk/>
          <pc:sldMk cId="3832835342" sldId="261"/>
        </pc:sldMkLst>
        <pc:spChg chg="mod">
          <ac:chgData name="Dylan Schoeman" userId="f77b7596-3180-49f9-baab-e5abb4b40554" providerId="ADAL" clId="{BED248D3-4EE5-4071-A150-1B8F5CC893C3}" dt="2022-10-10T06:59:38.439" v="232" actId="20577"/>
          <ac:spMkLst>
            <pc:docMk/>
            <pc:sldMk cId="3832835342" sldId="261"/>
            <ac:spMk id="3" creationId="{ABD5292E-C07F-634E-9737-BA271DB3FC37}"/>
          </ac:spMkLst>
        </pc:spChg>
        <pc:spChg chg="mod">
          <ac:chgData name="Dylan Schoeman" userId="f77b7596-3180-49f9-baab-e5abb4b40554" providerId="ADAL" clId="{BED248D3-4EE5-4071-A150-1B8F5CC893C3}" dt="2022-10-10T06:59:24.609" v="230" actId="20577"/>
          <ac:spMkLst>
            <pc:docMk/>
            <pc:sldMk cId="3832835342" sldId="261"/>
            <ac:spMk id="5" creationId="{AE7CD884-1652-D44A-B03B-951359A10BEE}"/>
          </ac:spMkLst>
        </pc:spChg>
      </pc:sldChg>
      <pc:sldChg chg="modSp mod">
        <pc:chgData name="Dylan Schoeman" userId="f77b7596-3180-49f9-baab-e5abb4b40554" providerId="ADAL" clId="{BED248D3-4EE5-4071-A150-1B8F5CC893C3}" dt="2022-10-10T06:56:34.526" v="223" actId="1076"/>
        <pc:sldMkLst>
          <pc:docMk/>
          <pc:sldMk cId="4137075529" sldId="262"/>
        </pc:sldMkLst>
        <pc:spChg chg="mod">
          <ac:chgData name="Dylan Schoeman" userId="f77b7596-3180-49f9-baab-e5abb4b40554" providerId="ADAL" clId="{BED248D3-4EE5-4071-A150-1B8F5CC893C3}" dt="2022-10-10T06:52:39.090" v="217" actId="20577"/>
          <ac:spMkLst>
            <pc:docMk/>
            <pc:sldMk cId="4137075529" sldId="262"/>
            <ac:spMk id="5" creationId="{AE7CD884-1652-D44A-B03B-951359A10BEE}"/>
          </ac:spMkLst>
        </pc:spChg>
        <pc:picChg chg="mod">
          <ac:chgData name="Dylan Schoeman" userId="f77b7596-3180-49f9-baab-e5abb4b40554" providerId="ADAL" clId="{BED248D3-4EE5-4071-A150-1B8F5CC893C3}" dt="2022-10-10T06:56:34.526" v="223" actId="1076"/>
          <ac:picMkLst>
            <pc:docMk/>
            <pc:sldMk cId="4137075529" sldId="262"/>
            <ac:picMk id="11" creationId="{DE49FF99-DC1E-4450-BD21-E29A1C9CBFE8}"/>
          </ac:picMkLst>
        </pc:picChg>
        <pc:picChg chg="mod">
          <ac:chgData name="Dylan Schoeman" userId="f77b7596-3180-49f9-baab-e5abb4b40554" providerId="ADAL" clId="{BED248D3-4EE5-4071-A150-1B8F5CC893C3}" dt="2022-10-10T06:56:31.839" v="222" actId="14100"/>
          <ac:picMkLst>
            <pc:docMk/>
            <pc:sldMk cId="4137075529" sldId="262"/>
            <ac:picMk id="13" creationId="{57E807D8-DF59-4E29-98E0-8B280F3B64F6}"/>
          </ac:picMkLst>
        </pc:picChg>
        <pc:picChg chg="mod">
          <ac:chgData name="Dylan Schoeman" userId="f77b7596-3180-49f9-baab-e5abb4b40554" providerId="ADAL" clId="{BED248D3-4EE5-4071-A150-1B8F5CC893C3}" dt="2022-10-10T06:53:52.844" v="218" actId="14826"/>
          <ac:picMkLst>
            <pc:docMk/>
            <pc:sldMk cId="4137075529" sldId="262"/>
            <ac:picMk id="15" creationId="{783C8FB2-EDD1-45CD-9E67-AFF1ED4CBA91}"/>
          </ac:picMkLst>
        </pc:picChg>
      </pc:sldChg>
      <pc:sldChg chg="modSp mod">
        <pc:chgData name="Dylan Schoeman" userId="f77b7596-3180-49f9-baab-e5abb4b40554" providerId="ADAL" clId="{BED248D3-4EE5-4071-A150-1B8F5CC893C3}" dt="2022-10-10T06:41:57.417" v="108" actId="18131"/>
        <pc:sldMkLst>
          <pc:docMk/>
          <pc:sldMk cId="720112518" sldId="264"/>
        </pc:sldMkLst>
        <pc:picChg chg="mod modCrop">
          <ac:chgData name="Dylan Schoeman" userId="f77b7596-3180-49f9-baab-e5abb4b40554" providerId="ADAL" clId="{BED248D3-4EE5-4071-A150-1B8F5CC893C3}" dt="2022-10-10T06:41:57.417" v="108" actId="18131"/>
          <ac:picMkLst>
            <pc:docMk/>
            <pc:sldMk cId="720112518" sldId="264"/>
            <ac:picMk id="9" creationId="{2DE22532-41AB-479B-80D7-3BCCC3D2A22E}"/>
          </ac:picMkLst>
        </pc:picChg>
      </pc:sldChg>
      <pc:sldChg chg="modSp mod">
        <pc:chgData name="Dylan Schoeman" userId="f77b7596-3180-49f9-baab-e5abb4b40554" providerId="ADAL" clId="{BED248D3-4EE5-4071-A150-1B8F5CC893C3}" dt="2022-10-10T06:34:07.086" v="48" actId="14826"/>
        <pc:sldMkLst>
          <pc:docMk/>
          <pc:sldMk cId="3134691906" sldId="265"/>
        </pc:sldMkLst>
        <pc:spChg chg="mod">
          <ac:chgData name="Dylan Schoeman" userId="f77b7596-3180-49f9-baab-e5abb4b40554" providerId="ADAL" clId="{BED248D3-4EE5-4071-A150-1B8F5CC893C3}" dt="2022-10-10T06:33:27.622" v="47" actId="20577"/>
          <ac:spMkLst>
            <pc:docMk/>
            <pc:sldMk cId="3134691906" sldId="265"/>
            <ac:spMk id="2" creationId="{1488654D-F25D-D04E-97BC-D7040DE7FD6A}"/>
          </ac:spMkLst>
        </pc:spChg>
        <pc:picChg chg="mod">
          <ac:chgData name="Dylan Schoeman" userId="f77b7596-3180-49f9-baab-e5abb4b40554" providerId="ADAL" clId="{BED248D3-4EE5-4071-A150-1B8F5CC893C3}" dt="2022-10-10T06:34:07.086" v="48" actId="14826"/>
          <ac:picMkLst>
            <pc:docMk/>
            <pc:sldMk cId="3134691906" sldId="265"/>
            <ac:picMk id="11" creationId="{02556CE1-6D60-4C80-8E7B-339EE93FF350}"/>
          </ac:picMkLst>
        </pc:picChg>
      </pc:sldChg>
      <pc:sldChg chg="modSp mod">
        <pc:chgData name="Dylan Schoeman" userId="f77b7596-3180-49f9-baab-e5abb4b40554" providerId="ADAL" clId="{BED248D3-4EE5-4071-A150-1B8F5CC893C3}" dt="2022-10-10T06:33:17.713" v="46" actId="20577"/>
        <pc:sldMkLst>
          <pc:docMk/>
          <pc:sldMk cId="3662175384" sldId="266"/>
        </pc:sldMkLst>
        <pc:spChg chg="mod">
          <ac:chgData name="Dylan Schoeman" userId="f77b7596-3180-49f9-baab-e5abb4b40554" providerId="ADAL" clId="{BED248D3-4EE5-4071-A150-1B8F5CC893C3}" dt="2022-10-10T06:32:40.943" v="42" actId="20577"/>
          <ac:spMkLst>
            <pc:docMk/>
            <pc:sldMk cId="3662175384" sldId="266"/>
            <ac:spMk id="2" creationId="{1488654D-F25D-D04E-97BC-D7040DE7FD6A}"/>
          </ac:spMkLst>
        </pc:spChg>
        <pc:spChg chg="mod">
          <ac:chgData name="Dylan Schoeman" userId="f77b7596-3180-49f9-baab-e5abb4b40554" providerId="ADAL" clId="{BED248D3-4EE5-4071-A150-1B8F5CC893C3}" dt="2022-10-10T06:33:17.713" v="46" actId="20577"/>
          <ac:spMkLst>
            <pc:docMk/>
            <pc:sldMk cId="3662175384" sldId="266"/>
            <ac:spMk id="3" creationId="{ABD5292E-C07F-634E-9737-BA271DB3FC37}"/>
          </ac:spMkLst>
        </pc:spChg>
        <pc:picChg chg="mod">
          <ac:chgData name="Dylan Schoeman" userId="f77b7596-3180-49f9-baab-e5abb4b40554" providerId="ADAL" clId="{BED248D3-4EE5-4071-A150-1B8F5CC893C3}" dt="2022-10-10T06:32:17.442" v="39" actId="14826"/>
          <ac:picMkLst>
            <pc:docMk/>
            <pc:sldMk cId="3662175384" sldId="266"/>
            <ac:picMk id="9" creationId="{6F2AB1A7-9958-4C5A-9F3F-08353A3C6167}"/>
          </ac:picMkLst>
        </pc:picChg>
      </pc:sldChg>
      <pc:sldChg chg="modSp mod">
        <pc:chgData name="Dylan Schoeman" userId="f77b7596-3180-49f9-baab-e5abb4b40554" providerId="ADAL" clId="{BED248D3-4EE5-4071-A150-1B8F5CC893C3}" dt="2022-10-10T06:32:48.733" v="43" actId="20577"/>
        <pc:sldMkLst>
          <pc:docMk/>
          <pc:sldMk cId="2152037574" sldId="269"/>
        </pc:sldMkLst>
        <pc:spChg chg="mod">
          <ac:chgData name="Dylan Schoeman" userId="f77b7596-3180-49f9-baab-e5abb4b40554" providerId="ADAL" clId="{BED248D3-4EE5-4071-A150-1B8F5CC893C3}" dt="2022-10-10T06:32:48.733" v="43" actId="20577"/>
          <ac:spMkLst>
            <pc:docMk/>
            <pc:sldMk cId="2152037574" sldId="269"/>
            <ac:spMk id="3" creationId="{ABD5292E-C07F-634E-9737-BA271DB3FC37}"/>
          </ac:spMkLst>
        </pc:spChg>
        <pc:spChg chg="mod">
          <ac:chgData name="Dylan Schoeman" userId="f77b7596-3180-49f9-baab-e5abb4b40554" providerId="ADAL" clId="{BED248D3-4EE5-4071-A150-1B8F5CC893C3}" dt="2022-10-10T06:28:58.853" v="34" actId="20577"/>
          <ac:spMkLst>
            <pc:docMk/>
            <pc:sldMk cId="2152037574" sldId="269"/>
            <ac:spMk id="5" creationId="{AE7CD884-1652-D44A-B03B-951359A10BEE}"/>
          </ac:spMkLst>
        </pc:spChg>
        <pc:picChg chg="mod modCrop">
          <ac:chgData name="Dylan Schoeman" userId="f77b7596-3180-49f9-baab-e5abb4b40554" providerId="ADAL" clId="{BED248D3-4EE5-4071-A150-1B8F5CC893C3}" dt="2022-10-10T06:31:04.242" v="38" actId="18131"/>
          <ac:picMkLst>
            <pc:docMk/>
            <pc:sldMk cId="2152037574" sldId="269"/>
            <ac:picMk id="8" creationId="{A3911701-0639-456D-BFC9-B50CB8F722DC}"/>
          </ac:picMkLst>
        </pc:picChg>
      </pc:sldChg>
      <pc:sldChg chg="modSp mod">
        <pc:chgData name="Dylan Schoeman" userId="f77b7596-3180-49f9-baab-e5abb4b40554" providerId="ADAL" clId="{BED248D3-4EE5-4071-A150-1B8F5CC893C3}" dt="2022-10-10T06:52:31.832" v="215" actId="18131"/>
        <pc:sldMkLst>
          <pc:docMk/>
          <pc:sldMk cId="1780467170" sldId="271"/>
        </pc:sldMkLst>
        <pc:spChg chg="mod">
          <ac:chgData name="Dylan Schoeman" userId="f77b7596-3180-49f9-baab-e5abb4b40554" providerId="ADAL" clId="{BED248D3-4EE5-4071-A150-1B8F5CC893C3}" dt="2022-10-10T06:50:05.586" v="207" actId="20577"/>
          <ac:spMkLst>
            <pc:docMk/>
            <pc:sldMk cId="1780467170" sldId="271"/>
            <ac:spMk id="5" creationId="{AE7CD884-1652-D44A-B03B-951359A10BEE}"/>
          </ac:spMkLst>
        </pc:spChg>
        <pc:picChg chg="mod modCrop">
          <ac:chgData name="Dylan Schoeman" userId="f77b7596-3180-49f9-baab-e5abb4b40554" providerId="ADAL" clId="{BED248D3-4EE5-4071-A150-1B8F5CC893C3}" dt="2022-10-10T06:52:31.832" v="215" actId="18131"/>
          <ac:picMkLst>
            <pc:docMk/>
            <pc:sldMk cId="1780467170" sldId="271"/>
            <ac:picMk id="9" creationId="{67FF5C10-4771-4643-B8B2-3FBBD3A0FB63}"/>
          </ac:picMkLst>
        </pc:picChg>
      </pc:sldChg>
      <pc:sldChg chg="addSp modSp mod">
        <pc:chgData name="Dylan Schoeman" userId="f77b7596-3180-49f9-baab-e5abb4b40554" providerId="ADAL" clId="{BED248D3-4EE5-4071-A150-1B8F5CC893C3}" dt="2022-10-10T06:47:39.359" v="187" actId="18131"/>
        <pc:sldMkLst>
          <pc:docMk/>
          <pc:sldMk cId="1930777959" sldId="272"/>
        </pc:sldMkLst>
        <pc:spChg chg="mod">
          <ac:chgData name="Dylan Schoeman" userId="f77b7596-3180-49f9-baab-e5abb4b40554" providerId="ADAL" clId="{BED248D3-4EE5-4071-A150-1B8F5CC893C3}" dt="2022-10-10T06:43:11.775" v="164" actId="20577"/>
          <ac:spMkLst>
            <pc:docMk/>
            <pc:sldMk cId="1930777959" sldId="272"/>
            <ac:spMk id="3" creationId="{ABD5292E-C07F-634E-9737-BA271DB3FC37}"/>
          </ac:spMkLst>
        </pc:spChg>
        <pc:picChg chg="add mod modCrop">
          <ac:chgData name="Dylan Schoeman" userId="f77b7596-3180-49f9-baab-e5abb4b40554" providerId="ADAL" clId="{BED248D3-4EE5-4071-A150-1B8F5CC893C3}" dt="2022-10-10T06:47:39.359" v="187" actId="18131"/>
          <ac:picMkLst>
            <pc:docMk/>
            <pc:sldMk cId="1930777959" sldId="272"/>
            <ac:picMk id="9" creationId="{2A3D31F8-218D-C079-4145-A561DC370A9C}"/>
          </ac:picMkLst>
        </pc:picChg>
        <pc:picChg chg="mod">
          <ac:chgData name="Dylan Schoeman" userId="f77b7596-3180-49f9-baab-e5abb4b40554" providerId="ADAL" clId="{BED248D3-4EE5-4071-A150-1B8F5CC893C3}" dt="2022-10-10T06:44:09.224" v="166" actId="1076"/>
          <ac:picMkLst>
            <pc:docMk/>
            <pc:sldMk cId="1930777959" sldId="272"/>
            <ac:picMk id="13" creationId="{E13BEA5E-E843-4312-B726-45A92581A8CF}"/>
          </ac:picMkLst>
        </pc:picChg>
        <pc:picChg chg="mod modCrop">
          <ac:chgData name="Dylan Schoeman" userId="f77b7596-3180-49f9-baab-e5abb4b40554" providerId="ADAL" clId="{BED248D3-4EE5-4071-A150-1B8F5CC893C3}" dt="2022-10-10T06:47:30.288" v="184" actId="732"/>
          <ac:picMkLst>
            <pc:docMk/>
            <pc:sldMk cId="1930777959" sldId="272"/>
            <ac:picMk id="15" creationId="{D81C9820-F4A1-4AA8-8D8C-ED142D593454}"/>
          </ac:picMkLst>
        </pc:picChg>
      </pc:sldChg>
      <pc:sldChg chg="modSp mod">
        <pc:chgData name="Dylan Schoeman" userId="f77b7596-3180-49f9-baab-e5abb4b40554" providerId="ADAL" clId="{BED248D3-4EE5-4071-A150-1B8F5CC893C3}" dt="2022-10-10T06:37:33.019" v="100" actId="14100"/>
        <pc:sldMkLst>
          <pc:docMk/>
          <pc:sldMk cId="402941042" sldId="274"/>
        </pc:sldMkLst>
        <pc:graphicFrameChg chg="mod modGraphic">
          <ac:chgData name="Dylan Schoeman" userId="f77b7596-3180-49f9-baab-e5abb4b40554" providerId="ADAL" clId="{BED248D3-4EE5-4071-A150-1B8F5CC893C3}" dt="2022-10-10T06:37:33.019" v="100" actId="14100"/>
          <ac:graphicFrameMkLst>
            <pc:docMk/>
            <pc:sldMk cId="402941042" sldId="274"/>
            <ac:graphicFrameMk id="8" creationId="{55964E60-4D13-46DF-87C3-DE62A86A3165}"/>
          </ac:graphicFrameMkLst>
        </pc:graphicFrameChg>
      </pc:sldChg>
      <pc:sldChg chg="addSp delSp mod">
        <pc:chgData name="Dylan Schoeman" userId="f77b7596-3180-49f9-baab-e5abb4b40554" providerId="ADAL" clId="{BED248D3-4EE5-4071-A150-1B8F5CC893C3}" dt="2022-10-10T06:34:39.252" v="50" actId="26606"/>
        <pc:sldMkLst>
          <pc:docMk/>
          <pc:sldMk cId="2397460007" sldId="275"/>
        </pc:sldMkLst>
        <pc:spChg chg="add del">
          <ac:chgData name="Dylan Schoeman" userId="f77b7596-3180-49f9-baab-e5abb4b40554" providerId="ADAL" clId="{BED248D3-4EE5-4071-A150-1B8F5CC893C3}" dt="2022-10-10T06:34:39.252" v="50" actId="26606"/>
          <ac:spMkLst>
            <pc:docMk/>
            <pc:sldMk cId="2397460007" sldId="275"/>
            <ac:spMk id="3" creationId="{ABD5292E-C07F-634E-9737-BA271DB3FC37}"/>
          </ac:spMkLst>
        </pc:spChg>
        <pc:graphicFrameChg chg="add del">
          <ac:chgData name="Dylan Schoeman" userId="f77b7596-3180-49f9-baab-e5abb4b40554" providerId="ADAL" clId="{BED248D3-4EE5-4071-A150-1B8F5CC893C3}" dt="2022-10-10T06:34:39.252" v="50" actId="26606"/>
          <ac:graphicFrameMkLst>
            <pc:docMk/>
            <pc:sldMk cId="2397460007" sldId="275"/>
            <ac:graphicFrameMk id="11" creationId="{ACCE6B03-7466-5336-8FDC-D1C07FD3926A}"/>
          </ac:graphicFrameMkLst>
        </pc:graphicFrameChg>
      </pc:sldChg>
      <pc:sldChg chg="modSp mod">
        <pc:chgData name="Dylan Schoeman" userId="f77b7596-3180-49f9-baab-e5abb4b40554" providerId="ADAL" clId="{BED248D3-4EE5-4071-A150-1B8F5CC893C3}" dt="2022-10-10T07:00:28.382" v="234" actId="20577"/>
        <pc:sldMkLst>
          <pc:docMk/>
          <pc:sldMk cId="1421151072" sldId="278"/>
        </pc:sldMkLst>
        <pc:spChg chg="mod">
          <ac:chgData name="Dylan Schoeman" userId="f77b7596-3180-49f9-baab-e5abb4b40554" providerId="ADAL" clId="{BED248D3-4EE5-4071-A150-1B8F5CC893C3}" dt="2022-10-10T07:00:28.382" v="234" actId="20577"/>
          <ac:spMkLst>
            <pc:docMk/>
            <pc:sldMk cId="1421151072" sldId="278"/>
            <ac:spMk id="5" creationId="{AE7CD884-1652-D44A-B03B-951359A10BEE}"/>
          </ac:spMkLst>
        </pc:spChg>
      </pc:sldChg>
      <pc:sldChg chg="modSp mod">
        <pc:chgData name="Dylan Schoeman" userId="f77b7596-3180-49f9-baab-e5abb4b40554" providerId="ADAL" clId="{BED248D3-4EE5-4071-A150-1B8F5CC893C3}" dt="2022-10-10T06:28:03.543" v="31" actId="14826"/>
        <pc:sldMkLst>
          <pc:docMk/>
          <pc:sldMk cId="1118306400" sldId="279"/>
        </pc:sldMkLst>
        <pc:spChg chg="mod">
          <ac:chgData name="Dylan Schoeman" userId="f77b7596-3180-49f9-baab-e5abb4b40554" providerId="ADAL" clId="{BED248D3-4EE5-4071-A150-1B8F5CC893C3}" dt="2022-10-10T06:24:28.004" v="27" actId="20577"/>
          <ac:spMkLst>
            <pc:docMk/>
            <pc:sldMk cId="1118306400" sldId="279"/>
            <ac:spMk id="5" creationId="{AE7CD884-1652-D44A-B03B-951359A10BEE}"/>
          </ac:spMkLst>
        </pc:spChg>
        <pc:picChg chg="mod">
          <ac:chgData name="Dylan Schoeman" userId="f77b7596-3180-49f9-baab-e5abb4b40554" providerId="ADAL" clId="{BED248D3-4EE5-4071-A150-1B8F5CC893C3}" dt="2022-10-10T06:26:33.594" v="30" actId="1076"/>
          <ac:picMkLst>
            <pc:docMk/>
            <pc:sldMk cId="1118306400" sldId="279"/>
            <ac:picMk id="9" creationId="{BDE1684A-6B88-411E-93FB-AACDE71A339C}"/>
          </ac:picMkLst>
        </pc:picChg>
        <pc:picChg chg="mod">
          <ac:chgData name="Dylan Schoeman" userId="f77b7596-3180-49f9-baab-e5abb4b40554" providerId="ADAL" clId="{BED248D3-4EE5-4071-A150-1B8F5CC893C3}" dt="2022-10-10T06:28:03.543" v="31" actId="14826"/>
          <ac:picMkLst>
            <pc:docMk/>
            <pc:sldMk cId="1118306400" sldId="279"/>
            <ac:picMk id="10" creationId="{480DD1FE-EA22-4C87-A48C-7FB25A97CB43}"/>
          </ac:picMkLst>
        </pc:picChg>
      </pc:sldChg>
      <pc:sldChg chg="modSp mod">
        <pc:chgData name="Dylan Schoeman" userId="f77b7596-3180-49f9-baab-e5abb4b40554" providerId="ADAL" clId="{BED248D3-4EE5-4071-A150-1B8F5CC893C3}" dt="2022-10-10T06:28:48.433" v="33" actId="20577"/>
        <pc:sldMkLst>
          <pc:docMk/>
          <pc:sldMk cId="2918147244" sldId="280"/>
        </pc:sldMkLst>
        <pc:spChg chg="mod">
          <ac:chgData name="Dylan Schoeman" userId="f77b7596-3180-49f9-baab-e5abb4b40554" providerId="ADAL" clId="{BED248D3-4EE5-4071-A150-1B8F5CC893C3}" dt="2022-10-10T06:28:48.433" v="33" actId="20577"/>
          <ac:spMkLst>
            <pc:docMk/>
            <pc:sldMk cId="2918147244" sldId="280"/>
            <ac:spMk id="5" creationId="{AE7CD884-1652-D44A-B03B-951359A10BEE}"/>
          </ac:spMkLst>
        </pc:spChg>
      </pc:sldChg>
      <pc:sldChg chg="addSp modSp mod">
        <pc:chgData name="Dylan Schoeman" userId="f77b7596-3180-49f9-baab-e5abb4b40554" providerId="ADAL" clId="{BED248D3-4EE5-4071-A150-1B8F5CC893C3}" dt="2022-10-10T06:49:55.287" v="205" actId="18131"/>
        <pc:sldMkLst>
          <pc:docMk/>
          <pc:sldMk cId="1648608853" sldId="281"/>
        </pc:sldMkLst>
        <pc:spChg chg="mod">
          <ac:chgData name="Dylan Schoeman" userId="f77b7596-3180-49f9-baab-e5abb4b40554" providerId="ADAL" clId="{BED248D3-4EE5-4071-A150-1B8F5CC893C3}" dt="2022-10-10T06:47:48.383" v="189" actId="20577"/>
          <ac:spMkLst>
            <pc:docMk/>
            <pc:sldMk cId="1648608853" sldId="281"/>
            <ac:spMk id="5" creationId="{AE7CD884-1652-D44A-B03B-951359A10BEE}"/>
          </ac:spMkLst>
        </pc:spChg>
        <pc:picChg chg="mod modCrop">
          <ac:chgData name="Dylan Schoeman" userId="f77b7596-3180-49f9-baab-e5abb4b40554" providerId="ADAL" clId="{BED248D3-4EE5-4071-A150-1B8F5CC893C3}" dt="2022-10-10T06:49:55.287" v="205" actId="18131"/>
          <ac:picMkLst>
            <pc:docMk/>
            <pc:sldMk cId="1648608853" sldId="281"/>
            <ac:picMk id="9" creationId="{CEA3EA84-2765-400E-B17D-E32F0D49CDCF}"/>
          </ac:picMkLst>
        </pc:picChg>
        <pc:picChg chg="add mod">
          <ac:chgData name="Dylan Schoeman" userId="f77b7596-3180-49f9-baab-e5abb4b40554" providerId="ADAL" clId="{BED248D3-4EE5-4071-A150-1B8F5CC893C3}" dt="2022-10-10T06:49:35.502" v="200" actId="1076"/>
          <ac:picMkLst>
            <pc:docMk/>
            <pc:sldMk cId="1648608853" sldId="281"/>
            <ac:picMk id="10" creationId="{E617BCCF-D284-5D7F-35AE-7CFD5EF70FB9}"/>
          </ac:picMkLst>
        </pc:picChg>
        <pc:picChg chg="mod">
          <ac:chgData name="Dylan Schoeman" userId="f77b7596-3180-49f9-baab-e5abb4b40554" providerId="ADAL" clId="{BED248D3-4EE5-4071-A150-1B8F5CC893C3}" dt="2022-10-10T06:49:43.230" v="203" actId="1076"/>
          <ac:picMkLst>
            <pc:docMk/>
            <pc:sldMk cId="1648608853" sldId="281"/>
            <ac:picMk id="11" creationId="{06F3A25C-E4E3-4362-A2B2-C852A828A37F}"/>
          </ac:picMkLst>
        </pc:picChg>
      </pc:sldChg>
      <pc:sldChg chg="modSp mod">
        <pc:chgData name="Dylan Schoeman" userId="f77b7596-3180-49f9-baab-e5abb4b40554" providerId="ADAL" clId="{BED248D3-4EE5-4071-A150-1B8F5CC893C3}" dt="2022-10-10T06:59:21.679" v="228" actId="20577"/>
        <pc:sldMkLst>
          <pc:docMk/>
          <pc:sldMk cId="1578179724" sldId="282"/>
        </pc:sldMkLst>
        <pc:spChg chg="mod">
          <ac:chgData name="Dylan Schoeman" userId="f77b7596-3180-49f9-baab-e5abb4b40554" providerId="ADAL" clId="{BED248D3-4EE5-4071-A150-1B8F5CC893C3}" dt="2022-10-10T06:59:21.679" v="228" actId="20577"/>
          <ac:spMkLst>
            <pc:docMk/>
            <pc:sldMk cId="1578179724" sldId="282"/>
            <ac:spMk id="5" creationId="{AE7CD884-1652-D44A-B03B-951359A10BEE}"/>
          </ac:spMkLst>
        </pc:spChg>
        <pc:picChg chg="mod">
          <ac:chgData name="Dylan Schoeman" userId="f77b7596-3180-49f9-baab-e5abb4b40554" providerId="ADAL" clId="{BED248D3-4EE5-4071-A150-1B8F5CC893C3}" dt="2022-10-10T06:58:21.663" v="226" actId="14826"/>
          <ac:picMkLst>
            <pc:docMk/>
            <pc:sldMk cId="1578179724" sldId="282"/>
            <ac:picMk id="9" creationId="{12C2DAC7-030D-450D-9710-FFED4B1CC499}"/>
          </ac:picMkLst>
        </pc:picChg>
        <pc:picChg chg="mod">
          <ac:chgData name="Dylan Schoeman" userId="f77b7596-3180-49f9-baab-e5abb4b40554" providerId="ADAL" clId="{BED248D3-4EE5-4071-A150-1B8F5CC893C3}" dt="2022-10-10T06:57:59.582" v="225" actId="14826"/>
          <ac:picMkLst>
            <pc:docMk/>
            <pc:sldMk cId="1578179724" sldId="282"/>
            <ac:picMk id="11" creationId="{F6904B88-8A95-49E8-BEFF-F0B8EB0AB4C6}"/>
          </ac:picMkLst>
        </pc:picChg>
        <pc:picChg chg="mod">
          <ac:chgData name="Dylan Schoeman" userId="f77b7596-3180-49f9-baab-e5abb4b40554" providerId="ADAL" clId="{BED248D3-4EE5-4071-A150-1B8F5CC893C3}" dt="2022-10-10T06:57:38.159" v="224" actId="14826"/>
          <ac:picMkLst>
            <pc:docMk/>
            <pc:sldMk cId="1578179724" sldId="282"/>
            <ac:picMk id="13" creationId="{02B813E9-AF64-4DF0-A009-B7FCCA3A78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28151-1915-234C-82F4-C4DB80A9766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1E90C-D28D-F84D-9C9F-5DA12C89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6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A199-8732-954A-9B04-ECE6D97FC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4B2FF-FDBA-8641-AA6C-E86A6735C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A49EF-1044-6447-814A-4CBEF6C1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1512-97F9-294D-8971-4D0498BF502F}" type="datetime1">
              <a:rPr lang="en-GB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ACE03-0A2D-C943-B94D-5A019532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F8880-637A-5B42-8845-D4379967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8A7A-7A3C-E342-B6A0-1FABBFD5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3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0176-D836-B04A-AC12-93ACAEF2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7817D-08FB-7F4E-8E7B-200640CC3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D3CC2-DAB7-1944-B3CF-4FD46DD3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CB3-E093-3145-B6C2-75588DFF0357}" type="datetime1">
              <a:rPr lang="en-GB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2725E-213D-8C41-BAF1-7714A49B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C50FA-A74E-0740-BEB4-1D314829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8A7A-7A3C-E342-B6A0-1FABBFD5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8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CCFA4F-8071-7649-8E11-A3E1CAD89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B6436-185B-8C42-99A1-DB8CD5D4F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2483F-468B-1749-BFD4-5DAE2FD3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7A61-9EE0-294D-B0A3-314CC14726AF}" type="datetime1">
              <a:rPr lang="en-GB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83191-F1A3-3A4A-87E9-2689F756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49169-DDF8-FA4E-8053-D1B9DB53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8A7A-7A3C-E342-B6A0-1FABBFD5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6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DFE15-684F-7942-B4FA-5391239E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5ECD-A13A-A349-8136-0EFF04DE9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719A6-2667-AC47-B770-8B95F34D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7343-73B1-2740-9A0F-53A1F45ACDED}" type="datetime1">
              <a:rPr lang="en-GB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76F5A-B70D-5F48-8DAC-5E9C3D26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32572-06F9-854F-888E-234B456F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8A7A-7A3C-E342-B6A0-1FABBFD5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5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8B34-FD60-3645-9B70-00FC6B6B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33809-701E-1E41-9F97-0B0536DC4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D6A51-A334-EF4E-B69F-CB99F1E0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4291-31C1-1341-8D59-33AF710767C8}" type="datetime1">
              <a:rPr lang="en-GB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F17A5-1334-1C43-9614-6F8BD77F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55681-801F-B240-8B15-6C37F956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8A7A-7A3C-E342-B6A0-1FABBFD5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8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DFAE-EFBF-1A40-B358-46A8F979D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CFB11-3A14-FC47-A3B5-BCF960AC0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01E0B-4FD6-6446-BCF9-3B86B1F95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2DFE5-D4DE-EC46-926C-26F349B3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0B47-4B42-F645-AA41-AD536B900152}" type="datetime1">
              <a:rPr lang="en-GB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D1061-7D07-1744-A52F-83353D7E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C087A-9CFA-1344-A3AC-B5236852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8A7A-7A3C-E342-B6A0-1FABBFD5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2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ED2B-E79E-EE4D-971B-0BB84535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5D01E-2A15-1144-BB01-F8453D8F7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947E5-C331-0A42-A390-219E7E833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FE9DB-E94E-2E44-B71E-9307E92EB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51DAFF-3BE1-084C-974C-B2B925A43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A9B94-32E5-3E4B-9AB2-1B52DF36C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371E-C7D0-9D4C-9FF6-2851053456F3}" type="datetime1">
              <a:rPr lang="en-GB" smtClean="0"/>
              <a:t>10/10/2022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56B00-DCF0-9744-8F7D-5D13E20E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2F010-5B98-D244-B073-6C5CFE86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8A7A-7A3C-E342-B6A0-1FABBFD5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8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FFEC-5615-254B-ACA9-5A9836524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5B3EC-E3C9-3E46-919C-B9C0C302D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5BBB-A803-2D41-926D-22BAAA0E0533}" type="datetime1">
              <a:rPr lang="en-GB" smtClean="0"/>
              <a:t>10/10/2022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45DDE-A2DF-E842-9AAA-FE2115EB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6A4A7-0B22-4145-9D8A-AF10ADB3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8A7A-7A3C-E342-B6A0-1FABBFD5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AA8FA-4A94-4D43-BB8E-D08F26FBA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2D40-CC0D-1A4B-8EB1-05A2C448F04A}" type="datetime1">
              <a:rPr lang="en-GB" smtClean="0"/>
              <a:t>10/10/2022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F983B-2577-4C4D-8A2F-0EB6316D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59C99-57E8-0048-8C6C-5A671F5E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8A7A-7A3C-E342-B6A0-1FABBFD5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5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AF17-4BA5-8047-B7DE-6926292C2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0FB91-554B-1342-AAAE-07CEE2722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7E92E-8586-0748-8AA9-BC825DA7C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90FFE-90BE-9147-925D-BE05614D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20BC-2C30-B546-9217-75E6141E7B9E}" type="datetime1">
              <a:rPr lang="en-GB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A85CA-7A75-DC40-97C7-ADC38721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0B3E7-F88E-6441-86BD-F46DFBE8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8A7A-7A3C-E342-B6A0-1FABBFD5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7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CB96-EB3D-1846-A41C-908A9FC4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A78465-C1D9-EC48-B841-461017C60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AFFC1-F602-7E42-81D9-913F12E82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3D304-26CF-A14F-8165-F64B2B24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B227-222C-5845-BFD0-CB09190BD323}" type="datetime1">
              <a:rPr lang="en-GB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043B2-0DF5-974A-A53E-C2566073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574D3-F43E-D447-8A12-A5588439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8A7A-7A3C-E342-B6A0-1FABBFD5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70104-10DC-3849-AFC2-049253522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6ACE5-4B6A-C54A-83F4-F998BA23C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367E2-42E1-C24B-9B0A-8E36C6404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5678-2A39-E047-A194-00D1DC69A093}" type="datetime1">
              <a:rPr lang="en-GB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6A6E0-EE01-044B-A542-FC1FC3C67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3C185-F629-3243-984E-ABF5AA134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98A7A-7A3C-E342-B6A0-1FABBFD5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7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DA08E5-70A5-D047-9FF7-4546D5B57626}"/>
              </a:ext>
            </a:extLst>
          </p:cNvPr>
          <p:cNvSpPr/>
          <p:nvPr/>
        </p:nvSpPr>
        <p:spPr>
          <a:xfrm>
            <a:off x="0" y="4758266"/>
            <a:ext cx="12192000" cy="2099733"/>
          </a:xfrm>
          <a:prstGeom prst="rect">
            <a:avLst/>
          </a:prstGeom>
          <a:solidFill>
            <a:srgbClr val="506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1FA6A-7D52-E241-B328-C2E42DA2D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4758267"/>
            <a:ext cx="9719733" cy="2099734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ST ANDREW’S COLLEGE, CAMBRIDGE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Wayne Marshall, Principal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E3FA0-B552-E842-B9DB-24CDD1103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141" y="5206704"/>
            <a:ext cx="1171612" cy="1202855"/>
          </a:xfrm>
          <a:prstGeom prst="rect">
            <a:avLst/>
          </a:prstGeom>
        </p:spPr>
      </p:pic>
      <p:pic>
        <p:nvPicPr>
          <p:cNvPr id="4" name="Picture 3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id="{C93B8765-1B6D-471F-8412-8B007DC353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4047" y="-177800"/>
            <a:ext cx="14809756" cy="496508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30620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1587"/>
            <a:ext cx="12192000" cy="1690687"/>
          </a:xfrm>
          <a:prstGeom prst="rect">
            <a:avLst/>
          </a:prstGeom>
          <a:solidFill>
            <a:srgbClr val="E27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0" y="365125"/>
            <a:ext cx="9385300" cy="942975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Academic Pathways – University Foundation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3124"/>
          </a:xfrm>
          <a:ln>
            <a:noFill/>
          </a:ln>
        </p:spPr>
        <p:txBody>
          <a:bodyPr numCol="1"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WIDE RANGE OF COURSES AVAILABLE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30BC-4236-C243-90CD-7D46CF92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819"/>
            <a:ext cx="952500" cy="97790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5964E60-4D13-46DF-87C3-DE62A86A3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433647"/>
              </p:ext>
            </p:extLst>
          </p:nvPr>
        </p:nvGraphicFramePr>
        <p:xfrm>
          <a:off x="838200" y="2555273"/>
          <a:ext cx="10515600" cy="333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2820631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10212451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2186078"/>
                    </a:ext>
                  </a:extLst>
                </a:gridCol>
              </a:tblGrid>
              <a:tr h="111307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Art &amp; Design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Business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Humanities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000477"/>
                  </a:ext>
                </a:extLst>
              </a:tr>
              <a:tr h="111307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Architecture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Economics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Science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085112"/>
                  </a:ext>
                </a:extLst>
              </a:tr>
              <a:tr h="111307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International Relations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Engineering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453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41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1587"/>
            <a:ext cx="12192000" cy="1690687"/>
          </a:xfrm>
          <a:prstGeom prst="rect">
            <a:avLst/>
          </a:prstGeom>
          <a:solidFill>
            <a:srgbClr val="FCE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  <a:ln>
            <a:noFill/>
          </a:ln>
        </p:spPr>
        <p:txBody>
          <a:bodyPr/>
          <a:lstStyle/>
          <a:p>
            <a:pPr algn="r"/>
            <a:r>
              <a:rPr lang="en-GB" dirty="0">
                <a:solidFill>
                  <a:srgbClr val="506D85"/>
                </a:solidFill>
              </a:rPr>
              <a:t>IELTS Preparation</a:t>
            </a:r>
            <a:endParaRPr lang="en-US" dirty="0">
              <a:solidFill>
                <a:srgbClr val="506D8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69963" cy="4351338"/>
          </a:xfrm>
          <a:ln>
            <a:noFill/>
          </a:ln>
        </p:spPr>
        <p:txBody>
          <a:bodyPr anchor="ctr">
            <a:normAutofit fontScale="92500"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Outstanding IELTS preparation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Individual assessment based on a student’s IELTS level at entry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Reading, writing, speaking, listening 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Development of grammar, vocabulary, academic terminology, improve writing styles, gain confidence in speaking and improve listening skills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Half termly testing and regular in-class progress tests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Additional support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Homework to practice what learnt in class and students supported to identify what they need to self-study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DF8507-7D90-1244-BDEB-5EF5230435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47723"/>
            <a:ext cx="950400" cy="975632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E22532-41AB-479B-80D7-3BCCC3D2A2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8163" y="1971674"/>
            <a:ext cx="4079012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1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1587"/>
            <a:ext cx="12192000" cy="1690687"/>
          </a:xfrm>
          <a:prstGeom prst="rect">
            <a:avLst/>
          </a:prstGeom>
          <a:solidFill>
            <a:srgbClr val="FCE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  <a:ln>
            <a:noFill/>
          </a:ln>
        </p:spPr>
        <p:txBody>
          <a:bodyPr/>
          <a:lstStyle/>
          <a:p>
            <a:pPr algn="r"/>
            <a:r>
              <a:rPr lang="en-GB" dirty="0">
                <a:solidFill>
                  <a:srgbClr val="506D85"/>
                </a:solidFill>
              </a:rPr>
              <a:t>University Preparation</a:t>
            </a:r>
            <a:endParaRPr lang="en-US" dirty="0">
              <a:solidFill>
                <a:srgbClr val="506D8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801319"/>
            <a:ext cx="11328400" cy="4351338"/>
          </a:xfrm>
          <a:ln>
            <a:noFill/>
          </a:ln>
        </p:spPr>
        <p:txBody>
          <a:bodyPr anchor="ctr">
            <a:noAutofit/>
          </a:bodyPr>
          <a:lstStyle/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 Andrew’s has excellent connections with university admissions departments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Tailored advice and support for every student through individual and group preparation sessions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to UCAS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Choosing your course and university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application process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 Open Days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Interview training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Personal statement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Applying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Applying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CDA0DE-8083-A94F-A5BD-760AAE972B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347723"/>
            <a:ext cx="950400" cy="975632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Two people sitting at a table looking at a book&#10;&#10;Description automatically generated with medium confidence">
            <a:extLst>
              <a:ext uri="{FF2B5EF4-FFF2-40B4-BE49-F238E27FC236}">
                <a16:creationId xmlns:a16="http://schemas.microsoft.com/office/drawing/2014/main" id="{D02F2836-22DB-4103-BD79-BFEEE89A18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358" y="2983575"/>
            <a:ext cx="4746841" cy="316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8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1587"/>
            <a:ext cx="12192000" cy="1690687"/>
          </a:xfrm>
          <a:prstGeom prst="rect">
            <a:avLst/>
          </a:prstGeom>
          <a:solidFill>
            <a:srgbClr val="65A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Oxbridge and G5 Programme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Specially designed for A Level students wanting to apply to Oxbridge/G5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Designed to give the more able students the additional support and best chance to succeed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One to one tutorials focusing on academic performance, subject knowledge, UCAS applications, entry tests and interview preparation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 with Cambridge University tutors who have studied the same subject as the student to advise on:</a:t>
            </a:r>
          </a:p>
          <a:p>
            <a:pPr lvl="1"/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Specific application criteria for their chosen course</a:t>
            </a:r>
          </a:p>
          <a:p>
            <a:pPr lvl="1"/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In-depth view into life at Oxbridge/G5</a:t>
            </a:r>
          </a:p>
          <a:p>
            <a:pPr lvl="1"/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Overview of course content and modules</a:t>
            </a:r>
          </a:p>
          <a:p>
            <a:pPr lvl="1"/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the ground view of teaching staff and research</a:t>
            </a:r>
          </a:p>
          <a:p>
            <a:pPr lvl="1"/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 best practice at interview and in writing personal statements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30BC-4236-C243-90CD-7D46CF92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819"/>
            <a:ext cx="9525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77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1587"/>
            <a:ext cx="12192000" cy="1690687"/>
          </a:xfrm>
          <a:prstGeom prst="rect">
            <a:avLst/>
          </a:prstGeom>
          <a:solidFill>
            <a:srgbClr val="65A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Oxbridge and G5 Programme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advice on:</a:t>
            </a:r>
          </a:p>
          <a:p>
            <a:pPr marL="0" indent="0" algn="ctr">
              <a:buNone/>
            </a:pP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Choosing your degree</a:t>
            </a:r>
          </a:p>
          <a:p>
            <a:pPr marL="457200" lvl="1" indent="0" algn="ctr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Wider reading</a:t>
            </a:r>
          </a:p>
          <a:p>
            <a:pPr marL="457200" lvl="1" indent="0" algn="ctr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Essay competitions and prizes</a:t>
            </a:r>
          </a:p>
          <a:p>
            <a:pPr marL="457200" lvl="1" indent="0" algn="ctr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 experience</a:t>
            </a:r>
          </a:p>
          <a:p>
            <a:pPr marL="457200" lvl="1" indent="0" algn="ctr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Extended projects</a:t>
            </a:r>
          </a:p>
          <a:p>
            <a:pPr marL="457200" lvl="1" indent="0" algn="ctr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 and Oxbridge College choice</a:t>
            </a:r>
          </a:p>
          <a:p>
            <a:pPr marL="457200" lvl="1" indent="0" algn="ctr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Personal statements</a:t>
            </a:r>
          </a:p>
          <a:p>
            <a:pPr marL="457200" lvl="1" indent="0" algn="ctr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Academic excellence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30BC-4236-C243-90CD-7D46CF92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819"/>
            <a:ext cx="9525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01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1587"/>
            <a:ext cx="12192000" cy="1690687"/>
          </a:xfrm>
          <a:prstGeom prst="rect">
            <a:avLst/>
          </a:prstGeom>
          <a:solidFill>
            <a:srgbClr val="E27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Medics’ Programme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683710" cy="4351338"/>
          </a:xfrm>
          <a:ln>
            <a:noFill/>
          </a:ln>
        </p:spPr>
        <p:txBody>
          <a:bodyPr anchor="ctr">
            <a:normAutofit fontScale="92500"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Designed for high-achieving students looking for medicine, veterinary science, pharmacy and dentistry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Must study Biology, Chemistry, Physics and/or Maths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Overview of medicine-related degrees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Requirements for becoming a doctor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National Health Service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Medical vocabulary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Mock interview preparation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30BC-4236-C243-90CD-7D46CF92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819"/>
            <a:ext cx="952500" cy="977900"/>
          </a:xfrm>
          <a:prstGeom prst="rect">
            <a:avLst/>
          </a:prstGeom>
        </p:spPr>
      </p:pic>
      <p:pic>
        <p:nvPicPr>
          <p:cNvPr id="9" name="Picture 8" descr="A picture containing text, person, indoor, room&#10;&#10;Description automatically generated">
            <a:extLst>
              <a:ext uri="{FF2B5EF4-FFF2-40B4-BE49-F238E27FC236}">
                <a16:creationId xmlns:a16="http://schemas.microsoft.com/office/drawing/2014/main" id="{CF303E18-292E-46FF-8305-885F69510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3800" y="2086988"/>
            <a:ext cx="576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57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1587"/>
            <a:ext cx="12192000" cy="1690687"/>
          </a:xfrm>
          <a:prstGeom prst="rect">
            <a:avLst/>
          </a:prstGeom>
          <a:solidFill>
            <a:srgbClr val="E27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Medics’ Programme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Dedicated tutor support to include:</a:t>
            </a:r>
          </a:p>
          <a:p>
            <a:pPr marL="0" indent="0" algn="ctr">
              <a:buNone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Choosing the degree and completing the application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Personal statement development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Preparation for exams (BMAT, UCAT)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Interview preparation and mock interviews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Volunteering and work experience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Attending medical seminars and arranging visits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30BC-4236-C243-90CD-7D46CF92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819"/>
            <a:ext cx="9525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1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1587"/>
            <a:ext cx="12192000" cy="1690687"/>
          </a:xfrm>
          <a:prstGeom prst="rect">
            <a:avLst/>
          </a:prstGeom>
          <a:solidFill>
            <a:srgbClr val="FCE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506D85"/>
                </a:solidFill>
              </a:rPr>
              <a:t>Extra-Curricular</a:t>
            </a:r>
            <a:endParaRPr lang="en-US" dirty="0">
              <a:solidFill>
                <a:srgbClr val="506D8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603375"/>
          </a:xfrm>
        </p:spPr>
        <p:txBody>
          <a:bodyPr anchor="t">
            <a:normAutofit lnSpcReduction="10000"/>
          </a:bodyPr>
          <a:lstStyle/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Sports – regular sports activities take place in two sports centres with weekly matches and tournaments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Clubs and Societies including STEM, Student Council, Computer Programming Club, Art Club, Creative Club, Chess Club, Music, Debating, Running, Critical Thinkers, Young Enterprise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5BAD1C-DC1B-2941-9507-0C0F1BD36C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47723"/>
            <a:ext cx="950400" cy="975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3BEA5E-E843-4312-B726-45A92581A8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428999"/>
            <a:ext cx="4050000" cy="27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1C9820-F4A1-4AA8-8D8C-ED142D5934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925" y="3430922"/>
            <a:ext cx="3571875" cy="2695502"/>
          </a:xfrm>
          <a:prstGeom prst="rect">
            <a:avLst/>
          </a:prstGeom>
        </p:spPr>
      </p:pic>
      <p:pic>
        <p:nvPicPr>
          <p:cNvPr id="9" name="Picture 8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2A3D31F8-218D-C079-4145-A561DC370A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054" y="3428999"/>
            <a:ext cx="2606017" cy="26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77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1587"/>
            <a:ext cx="12192000" cy="1690687"/>
          </a:xfrm>
          <a:prstGeom prst="rect">
            <a:avLst/>
          </a:prstGeom>
          <a:solidFill>
            <a:srgbClr val="FCE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506D85"/>
                </a:solidFill>
              </a:rPr>
              <a:t>Extra-Curricular</a:t>
            </a:r>
            <a:endParaRPr lang="en-US" dirty="0">
              <a:solidFill>
                <a:srgbClr val="506D8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12379"/>
          </a:xfrm>
        </p:spPr>
        <p:txBody>
          <a:bodyPr anchor="t">
            <a:normAutofit/>
          </a:bodyPr>
          <a:lstStyle/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Competitions – creative writing, comic strip, photography, maths and science challenges, student commendations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Social activities – film nights, traditional afternoon tea, games nights, May Ball, punting, museum and gallery visits, festivals and plays, day trips and sports events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5BAD1C-DC1B-2941-9507-0C0F1BD36C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47723"/>
            <a:ext cx="950400" cy="975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A3EA84-2765-400E-B17D-E32F0D49C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815" y="3428351"/>
            <a:ext cx="3600000" cy="27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F3A25C-E4E3-4362-A2B2-C852A828A3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6000" y="3428351"/>
            <a:ext cx="3600000" cy="2700000"/>
          </a:xfrm>
          <a:prstGeom prst="rect">
            <a:avLst/>
          </a:prstGeom>
        </p:spPr>
      </p:pic>
      <p:pic>
        <p:nvPicPr>
          <p:cNvPr id="10" name="Picture 9" descr="A group of people posing for a photo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E617BCCF-D284-5D7F-35AE-7CFD5EF70F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184" y="3428350"/>
            <a:ext cx="3600001" cy="27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08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1587"/>
            <a:ext cx="12192000" cy="1690687"/>
          </a:xfrm>
          <a:prstGeom prst="rect">
            <a:avLst/>
          </a:prstGeom>
          <a:solidFill>
            <a:srgbClr val="65A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Pastoral Care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8437" cy="4351338"/>
          </a:xfrm>
        </p:spPr>
        <p:txBody>
          <a:bodyPr anchor="ctr">
            <a:normAutofit fontScale="92500"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Team of House Parents and Personal Tutors who meet with students weekly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any concerns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Wellbeing sessions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Assistance with medical needs and registration with GP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Book medical, dental, optician or counselling appointments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Available to talk to at any time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Liaise with teaching staff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Monthly newsletter on topics relating to health and wellbeing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30BC-4236-C243-90CD-7D46CF92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819"/>
            <a:ext cx="952500" cy="97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FF5C10-4771-4643-B8B2-3FBBD3A0FB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1825624"/>
            <a:ext cx="3276600" cy="42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6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81486"/>
            <a:ext cx="12192000" cy="1690687"/>
          </a:xfrm>
          <a:prstGeom prst="rect">
            <a:avLst/>
          </a:prstGeom>
          <a:solidFill>
            <a:srgbClr val="E2758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Why St Andrew’s?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832610"/>
          </a:xfrm>
        </p:spPr>
        <p:txBody>
          <a:bodyPr anchor="t">
            <a:normAutofit fontScale="92500" lnSpcReduction="20000"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Central Cambridge location surrounded by world-famous universities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 quality teaching staff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Opportunity to attend lectures at Cambridge University 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 environment – 18 nationalities in the College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Small class sizes of 6-7 students per class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30BC-4236-C243-90CD-7D46CF92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819"/>
            <a:ext cx="952500" cy="977900"/>
          </a:xfrm>
          <a:prstGeom prst="rect">
            <a:avLst/>
          </a:prstGeom>
        </p:spPr>
      </p:pic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72274FD-0B1F-4400-AA9F-C94B83419F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88" y="3794760"/>
            <a:ext cx="3369323" cy="2249424"/>
          </a:xfrm>
          <a:prstGeom prst="rect">
            <a:avLst/>
          </a:prstGeom>
        </p:spPr>
      </p:pic>
      <p:pic>
        <p:nvPicPr>
          <p:cNvPr id="17" name="Picture 16" descr="A group of women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167C409F-3A8C-4ED2-B19E-26267DEA63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362" y="3794760"/>
            <a:ext cx="3369323" cy="22494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B38636-2A7C-4BE5-9871-2EF5751717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9146" y="3794758"/>
            <a:ext cx="3500881" cy="22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92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1587"/>
            <a:ext cx="12192000" cy="1690687"/>
          </a:xfrm>
          <a:prstGeom prst="rect">
            <a:avLst/>
          </a:prstGeom>
          <a:solidFill>
            <a:srgbClr val="E27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Accommodation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018407"/>
          </a:xfrm>
        </p:spPr>
        <p:txBody>
          <a:bodyPr anchor="t">
            <a:normAutofit/>
          </a:bodyPr>
          <a:lstStyle/>
          <a:p>
            <a:pPr algn="just"/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Six boarding houses with dedicated House Parents</a:t>
            </a:r>
          </a:p>
          <a:p>
            <a:pPr algn="just"/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Breakfast provided, evening meal at our canteen close by.</a:t>
            </a:r>
          </a:p>
          <a:p>
            <a:pPr algn="just"/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Comfortable family-style environment</a:t>
            </a:r>
          </a:p>
          <a:p>
            <a:pPr algn="just"/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Celebrate special occasions – birthdays, cultural and religious events and achievements with students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30BC-4236-C243-90CD-7D46CF92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819"/>
            <a:ext cx="952500" cy="977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49FF99-DC1E-4450-BD21-E29A1C9CBF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423" y="3981894"/>
            <a:ext cx="3217673" cy="21451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E807D8-DF59-4E29-98E0-8B280F3B64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7219" y="3982276"/>
            <a:ext cx="3676581" cy="21447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3C8FB2-EDD1-45CD-9E67-AFF1ED4CBA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982276"/>
            <a:ext cx="3217100" cy="21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75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1587"/>
            <a:ext cx="12192000" cy="1690687"/>
          </a:xfrm>
          <a:prstGeom prst="rect">
            <a:avLst/>
          </a:prstGeom>
          <a:solidFill>
            <a:srgbClr val="E27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Accommodation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690687"/>
          </a:xfrm>
        </p:spPr>
        <p:txBody>
          <a:bodyPr anchor="t">
            <a:normAutofit fontScale="92500" lnSpcReduction="20000"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Single ensuite, twin ensuite, single with shower and twin with shower options available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Cost-effective homestay accommodation available for students aged 16 or over who want to live as part of a family and experience English family life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Homestay carefully selected by our accommodation team, regularly inspected and monitored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30BC-4236-C243-90CD-7D46CF92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819"/>
            <a:ext cx="952500" cy="97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C2DAC7-030D-450D-9710-FFED4B1CC4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430684"/>
            <a:ext cx="4043972" cy="2695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904B88-8A95-49E8-BEFF-F0B8EB0AB4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216" y="3428999"/>
            <a:ext cx="1799567" cy="2699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B813E9-AF64-4DF0-A009-B7FCCA3A78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0548" y="3430923"/>
            <a:ext cx="4043252" cy="26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79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1587"/>
            <a:ext cx="12192000" cy="1690687"/>
          </a:xfrm>
          <a:prstGeom prst="rect">
            <a:avLst/>
          </a:prstGeom>
          <a:solidFill>
            <a:srgbClr val="FCE3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506D85"/>
                </a:solidFill>
              </a:rPr>
              <a:t>Scholarships</a:t>
            </a:r>
            <a:endParaRPr lang="en-US" dirty="0">
              <a:solidFill>
                <a:srgbClr val="506D8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1999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Generous scholarships on offer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results in school reports and IELTS level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scholarships over 50%, English and Maths scholarship tests and IELTS level taken into account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 to 35% off tuition for students on all courses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 to 75% off tuition for A-Level students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04A454-CC22-894B-857D-AF56712F72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47723"/>
            <a:ext cx="950400" cy="9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1587"/>
            <a:ext cx="12192000" cy="1690687"/>
          </a:xfrm>
          <a:prstGeom prst="rect">
            <a:avLst/>
          </a:prstGeom>
          <a:solidFill>
            <a:srgbClr val="65A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6D8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Admissions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Complete an application form and send with school report, passport and birth certificate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Pay application fee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Complete entry tests in Maths and English and arrange an interview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 reviewed and offer made if successful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Accept place and pay deposit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Forward copy of IELTS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www.standrewscambridge.co.uk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30BC-4236-C243-90CD-7D46CF92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819"/>
            <a:ext cx="9525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51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Heading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30BC-4236-C243-90CD-7D46CF92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819"/>
            <a:ext cx="952500" cy="9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0C9256-46DC-674C-9EF6-F8BD100AB6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5754" y="2034328"/>
            <a:ext cx="2680491" cy="278934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C120C0-56DB-554D-B230-EBEF9220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665" y="6356350"/>
            <a:ext cx="5378669" cy="365125"/>
          </a:xfrm>
        </p:spPr>
        <p:txBody>
          <a:bodyPr/>
          <a:lstStyle/>
          <a:p>
            <a:r>
              <a:rPr lang="en-US" dirty="0">
                <a:solidFill>
                  <a:srgbClr val="506D85"/>
                </a:solidFill>
              </a:rPr>
              <a:t>St Andrew’s College is a member of Dukes Education.  Together we’re extraordinary.</a:t>
            </a:r>
          </a:p>
        </p:txBody>
      </p:sp>
    </p:spTree>
    <p:extLst>
      <p:ext uri="{BB962C8B-B14F-4D97-AF65-F5344CB8AC3E}">
        <p14:creationId xmlns:p14="http://schemas.microsoft.com/office/powerpoint/2010/main" val="342018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81486"/>
            <a:ext cx="12192000" cy="1690687"/>
          </a:xfrm>
          <a:prstGeom prst="rect">
            <a:avLst/>
          </a:prstGeom>
          <a:solidFill>
            <a:srgbClr val="E2758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Why St Andrew’s?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96989"/>
          </a:xfrm>
        </p:spPr>
        <p:txBody>
          <a:bodyPr anchor="t">
            <a:normAutofit fontScale="85000" lnSpcReduction="20000"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Weekly personal tutor support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Carefully monitored student progress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Oxbridge G5 programme with Cambridge University tutors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Extensive UCAS support and university preparation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Excellent pastoral care</a:t>
            </a:r>
          </a:p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Outstanding boarding accommodation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30BC-4236-C243-90CD-7D46CF92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819"/>
            <a:ext cx="952500" cy="97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E1684A-6B88-411E-93FB-AACDE71A33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4015629"/>
            <a:ext cx="3235378" cy="21569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0DD1FE-EA22-4C87-A48C-7FB25A97CB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131" y="4014943"/>
            <a:ext cx="3235378" cy="2156918"/>
          </a:xfrm>
          <a:prstGeom prst="rect">
            <a:avLst/>
          </a:prstGeom>
        </p:spPr>
      </p:pic>
      <p:pic>
        <p:nvPicPr>
          <p:cNvPr id="14" name="Picture 13" descr="A picture containing text, indoor, cluttered&#10;&#10;Description automatically generated">
            <a:extLst>
              <a:ext uri="{FF2B5EF4-FFF2-40B4-BE49-F238E27FC236}">
                <a16:creationId xmlns:a16="http://schemas.microsoft.com/office/drawing/2014/main" id="{A1F70CAA-6820-458F-A8A4-4445AEBC8E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207" y="1699988"/>
            <a:ext cx="2985593" cy="44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0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1587"/>
            <a:ext cx="12192000" cy="1690687"/>
          </a:xfrm>
          <a:prstGeom prst="rect">
            <a:avLst/>
          </a:prstGeom>
          <a:solidFill>
            <a:srgbClr val="FCE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6D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Cambridge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39925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Stunning location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Home to Cambridge University and its 31 colleges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Student-</a:t>
            </a:r>
            <a:r>
              <a:rPr lang="en-GB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centered</a:t>
            </a: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city with wide variety of cultural events, entertainment and services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Stunning architecture with River Cam flowing through the city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Great shopping – famous brands and High Street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41815D-5304-574A-A243-6CFEDCD215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47723"/>
            <a:ext cx="950400" cy="975632"/>
          </a:xfrm>
          <a:prstGeom prst="rect">
            <a:avLst/>
          </a:prstGeom>
        </p:spPr>
      </p:pic>
      <p:pic>
        <p:nvPicPr>
          <p:cNvPr id="8" name="Picture 7" descr="A picture containing valley, canyon, old&#10;&#10;Description automatically generated">
            <a:extLst>
              <a:ext uri="{FF2B5EF4-FFF2-40B4-BE49-F238E27FC236}">
                <a16:creationId xmlns:a16="http://schemas.microsoft.com/office/drawing/2014/main" id="{C53EF5E3-9813-415C-928E-500C190B06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07426"/>
            <a:ext cx="3370787" cy="2250000"/>
          </a:xfrm>
          <a:prstGeom prst="rect">
            <a:avLst/>
          </a:prstGeom>
        </p:spPr>
      </p:pic>
      <p:pic>
        <p:nvPicPr>
          <p:cNvPr id="13" name="Picture 12" descr="A picture containing water, outdoor, boat, scene&#10;&#10;Description automatically generated">
            <a:extLst>
              <a:ext uri="{FF2B5EF4-FFF2-40B4-BE49-F238E27FC236}">
                <a16:creationId xmlns:a16="http://schemas.microsoft.com/office/drawing/2014/main" id="{E72C2624-3D12-4E07-8079-0AA734D485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606" y="3803468"/>
            <a:ext cx="3370787" cy="2250402"/>
          </a:xfrm>
          <a:prstGeom prst="rect">
            <a:avLst/>
          </a:prstGeom>
        </p:spPr>
      </p:pic>
      <p:pic>
        <p:nvPicPr>
          <p:cNvPr id="15" name="Picture 14" descr="People walking on a street&#10;&#10;Description automatically generated with low confidence">
            <a:extLst>
              <a:ext uri="{FF2B5EF4-FFF2-40B4-BE49-F238E27FC236}">
                <a16:creationId xmlns:a16="http://schemas.microsoft.com/office/drawing/2014/main" id="{9E436325-E750-4532-9D2B-CA7375E24A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012" y="3803468"/>
            <a:ext cx="3370788" cy="225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3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1587"/>
            <a:ext cx="12192000" cy="1690687"/>
          </a:xfrm>
          <a:prstGeom prst="rect">
            <a:avLst/>
          </a:prstGeom>
          <a:solidFill>
            <a:srgbClr val="FCE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6D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Cambridge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885241"/>
          </a:xfrm>
        </p:spPr>
        <p:txBody>
          <a:bodyPr anchor="t">
            <a:normAutofit lnSpcReduction="10000"/>
          </a:bodyPr>
          <a:lstStyle/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Historical museums, art galleries and theatres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Annual Cambridge University Shakespeare and Science Festival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Numerous sporting opportunities with many sports clubs, gyms and rowing clubs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Numerous parks and open spaces including the stunning Botanical Gardens next to the College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41815D-5304-574A-A243-6CFEDCD215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47723"/>
            <a:ext cx="950400" cy="975632"/>
          </a:xfrm>
          <a:prstGeom prst="rect">
            <a:avLst/>
          </a:prstGeom>
        </p:spPr>
      </p:pic>
      <p:pic>
        <p:nvPicPr>
          <p:cNvPr id="8" name="Picture 7" descr="A picture containing outdoor, sky, building, place of worship&#10;&#10;Description automatically generated">
            <a:extLst>
              <a:ext uri="{FF2B5EF4-FFF2-40B4-BE49-F238E27FC236}">
                <a16:creationId xmlns:a16="http://schemas.microsoft.com/office/drawing/2014/main" id="{FB3B6BF7-DC2D-4A7F-B95E-79FD217720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90934"/>
            <a:ext cx="3736511" cy="2494566"/>
          </a:xfrm>
          <a:prstGeom prst="rect">
            <a:avLst/>
          </a:prstGeom>
        </p:spPr>
      </p:pic>
      <p:pic>
        <p:nvPicPr>
          <p:cNvPr id="11" name="Picture 10" descr="A picture containing outdoor, building, road, street&#10;&#10;Description automatically generated">
            <a:extLst>
              <a:ext uri="{FF2B5EF4-FFF2-40B4-BE49-F238E27FC236}">
                <a16:creationId xmlns:a16="http://schemas.microsoft.com/office/drawing/2014/main" id="{F6390959-9180-4BA4-957F-5435640C22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979" y="3690934"/>
            <a:ext cx="3739178" cy="2494566"/>
          </a:xfrm>
          <a:prstGeom prst="rect">
            <a:avLst/>
          </a:prstGeom>
        </p:spPr>
      </p:pic>
      <p:pic>
        <p:nvPicPr>
          <p:cNvPr id="13" name="Picture 12" descr="A picture containing text, tree, outdoor, plant&#10;&#10;Description automatically generated">
            <a:extLst>
              <a:ext uri="{FF2B5EF4-FFF2-40B4-BE49-F238E27FC236}">
                <a16:creationId xmlns:a16="http://schemas.microsoft.com/office/drawing/2014/main" id="{E5FD7308-A849-4951-9EC1-B66C25B227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425" y="3693211"/>
            <a:ext cx="1663375" cy="24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4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1587"/>
            <a:ext cx="12192000" cy="1690687"/>
          </a:xfrm>
          <a:prstGeom prst="rect">
            <a:avLst/>
          </a:prstGeom>
          <a:solidFill>
            <a:srgbClr val="65A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Results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8414" cy="4351338"/>
          </a:xfrm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en-GB" sz="24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A-Levels 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44% A*-A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57% A*-B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100% offered places at UK universities</a:t>
            </a:r>
          </a:p>
          <a:p>
            <a:pPr marL="0" indent="0" algn="ctr">
              <a:buNone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4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Foundation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100% offered places at UK universities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100% of Science Foundation students gained places at Russell Group universities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 60% gained places at Top 50 universities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30BC-4236-C243-90CD-7D46CF92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819"/>
            <a:ext cx="952500" cy="9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911701-0639-456D-BFC9-B50CB8F722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8000" y="1825625"/>
            <a:ext cx="51839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3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1587"/>
            <a:ext cx="12192000" cy="1690687"/>
          </a:xfrm>
          <a:prstGeom prst="rect">
            <a:avLst/>
          </a:prstGeom>
          <a:solidFill>
            <a:srgbClr val="E27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Academic Pathways – Pre A-Level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6592407" cy="4351338"/>
          </a:xfrm>
        </p:spPr>
        <p:txBody>
          <a:bodyPr anchor="ctr">
            <a:normAutofit fontScale="92500"/>
          </a:bodyPr>
          <a:lstStyle/>
          <a:p>
            <a:pPr algn="just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Alternative to GCSEs providing the opportunity significantly improve English whilst studying academic subjects</a:t>
            </a:r>
          </a:p>
          <a:p>
            <a:pPr algn="just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hours English tuition per week including English for academic purposes</a:t>
            </a:r>
          </a:p>
          <a:p>
            <a:pPr algn="just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Five hours maths and four hours tuition in each chosen subject in your chosen pathway:</a:t>
            </a:r>
          </a:p>
          <a:p>
            <a:pPr lvl="1" algn="just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– Business, Economics</a:t>
            </a:r>
          </a:p>
          <a:p>
            <a:pPr lvl="1" algn="just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Art – Fine Art, Photography, Fashion and Textiles (2 choices)</a:t>
            </a:r>
          </a:p>
          <a:p>
            <a:pPr lvl="1" algn="just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Science –Biology, Chemistry, Physics (2 choices)</a:t>
            </a:r>
          </a:p>
          <a:p>
            <a:pPr algn="just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September (IELTS 4.0) or January (IELTS 4.5) intake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30BC-4236-C243-90CD-7D46CF92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819"/>
            <a:ext cx="952500" cy="97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2AB1A7-9958-4C5A-9F3F-08353A3C61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3948" y="1825624"/>
            <a:ext cx="2868484" cy="43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7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1587"/>
            <a:ext cx="12192000" cy="1690687"/>
          </a:xfrm>
          <a:prstGeom prst="rect">
            <a:avLst/>
          </a:prstGeom>
          <a:solidFill>
            <a:srgbClr val="E27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8813800" cy="942975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Academic Pathways – A-Levels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550545" cy="4351338"/>
          </a:xfrm>
        </p:spPr>
        <p:txBody>
          <a:bodyPr anchor="ctr">
            <a:normAutofit/>
          </a:bodyPr>
          <a:lstStyle/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 Subject choices on offer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Most accepted route to UK universities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Accepted qualification for medicine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Small class sizes of 6 or 7 students to a group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Individual attention and support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Weekly tutor sessions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UCAS support sessions</a:t>
            </a:r>
          </a:p>
          <a:p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Oxbridge and G5 programme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30BC-4236-C243-90CD-7D46CF92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819"/>
            <a:ext cx="952500" cy="977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556CE1-6D60-4C80-8E7B-339EE93FF3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7800" y="2104988"/>
            <a:ext cx="5616000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9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2E69D8-362C-334F-9EC4-AC38407984AE}"/>
              </a:ext>
            </a:extLst>
          </p:cNvPr>
          <p:cNvSpPr/>
          <p:nvPr/>
        </p:nvSpPr>
        <p:spPr>
          <a:xfrm>
            <a:off x="0" y="-3843"/>
            <a:ext cx="12192000" cy="1690687"/>
          </a:xfrm>
          <a:prstGeom prst="rect">
            <a:avLst/>
          </a:prstGeom>
          <a:solidFill>
            <a:srgbClr val="E27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8654D-F25D-D04E-97BC-D7040DE7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0" y="365125"/>
            <a:ext cx="9385300" cy="942975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Academic Pathways – University Foundation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92E-C07F-634E-9737-BA271DB3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42825" cy="4351338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Fast, cost effective route to university for students aged 16.5+</a:t>
            </a:r>
          </a:p>
          <a:p>
            <a:pPr algn="just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January or September start dates</a:t>
            </a:r>
          </a:p>
          <a:p>
            <a:pPr algn="just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 success rate for international students with IELTS prep built in</a:t>
            </a:r>
          </a:p>
          <a:p>
            <a:pPr algn="just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tied to a specific university </a:t>
            </a:r>
          </a:p>
          <a:p>
            <a:pPr algn="just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Small class sizes to maximise results</a:t>
            </a:r>
          </a:p>
          <a:p>
            <a:pPr algn="just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Family-style boarding school environment with excellent academic support and pastoral care – ideal for those away from home for the first time</a:t>
            </a:r>
          </a:p>
          <a:p>
            <a:pPr algn="just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Weekly personal tutor support and UCAS guidance</a:t>
            </a:r>
          </a:p>
          <a:p>
            <a:pPr algn="just"/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Accredited by NCFE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7524-B44C-D04C-AFEF-F2AD4B65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CD884-1652-D44A-B03B-951359A10BEE}"/>
              </a:ext>
            </a:extLst>
          </p:cNvPr>
          <p:cNvSpPr/>
          <p:nvPr/>
        </p:nvSpPr>
        <p:spPr>
          <a:xfrm>
            <a:off x="0" y="6264876"/>
            <a:ext cx="12192000" cy="593124"/>
          </a:xfrm>
          <a:prstGeom prst="rect">
            <a:avLst/>
          </a:prstGeom>
          <a:solidFill>
            <a:srgbClr val="91A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430BC-4236-C243-90CD-7D46CF92F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819"/>
            <a:ext cx="952500" cy="977900"/>
          </a:xfrm>
          <a:prstGeom prst="rect">
            <a:avLst/>
          </a:prstGeom>
        </p:spPr>
      </p:pic>
      <p:pic>
        <p:nvPicPr>
          <p:cNvPr id="9" name="Picture 8" descr="A person holding a camera&#10;&#10;Description automatically generated">
            <a:extLst>
              <a:ext uri="{FF2B5EF4-FFF2-40B4-BE49-F238E27FC236}">
                <a16:creationId xmlns:a16="http://schemas.microsoft.com/office/drawing/2014/main" id="{53F32A13-DF24-4D1A-A3FA-90351BBDDA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9680" y="1825625"/>
            <a:ext cx="2904120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6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1165</Words>
  <Application>Microsoft Office PowerPoint</Application>
  <PresentationFormat>Widescreen</PresentationFormat>
  <Paragraphs>193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ST ANDREW’S COLLEGE, CAMBRIDGE Wayne Marshall, Principal</vt:lpstr>
      <vt:lpstr>Why St Andrew’s?</vt:lpstr>
      <vt:lpstr>Why St Andrew’s?</vt:lpstr>
      <vt:lpstr>Cambridge</vt:lpstr>
      <vt:lpstr>Cambridge</vt:lpstr>
      <vt:lpstr>Results 2021</vt:lpstr>
      <vt:lpstr>Academic Pathways – Pre A-Level</vt:lpstr>
      <vt:lpstr>Academic Pathways – A-Levels</vt:lpstr>
      <vt:lpstr>Academic Pathways – University Foundation</vt:lpstr>
      <vt:lpstr>Academic Pathways – University Foundation</vt:lpstr>
      <vt:lpstr>IELTS Preparation</vt:lpstr>
      <vt:lpstr>University Preparation</vt:lpstr>
      <vt:lpstr>Oxbridge and G5 Programme</vt:lpstr>
      <vt:lpstr>Oxbridge and G5 Programme</vt:lpstr>
      <vt:lpstr>Medics’ Programme</vt:lpstr>
      <vt:lpstr>Medics’ Programme</vt:lpstr>
      <vt:lpstr>Extra-Curricular</vt:lpstr>
      <vt:lpstr>Extra-Curricular</vt:lpstr>
      <vt:lpstr>Pastoral Care</vt:lpstr>
      <vt:lpstr>Accommodation</vt:lpstr>
      <vt:lpstr>Accommodation</vt:lpstr>
      <vt:lpstr>Scholarships</vt:lpstr>
      <vt:lpstr>Admissions</vt:lpstr>
      <vt:lpstr>Heading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Schoeman</dc:creator>
  <cp:lastModifiedBy>Dylan Schoeman</cp:lastModifiedBy>
  <cp:revision>10</cp:revision>
  <dcterms:created xsi:type="dcterms:W3CDTF">2021-03-23T09:30:58Z</dcterms:created>
  <dcterms:modified xsi:type="dcterms:W3CDTF">2022-10-10T07:07:45Z</dcterms:modified>
</cp:coreProperties>
</file>